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1"/>
  </p:notesMasterIdLst>
  <p:handoutMasterIdLst>
    <p:handoutMasterId r:id="rId22"/>
  </p:handoutMasterIdLst>
  <p:sldIdLst>
    <p:sldId id="267" r:id="rId2"/>
    <p:sldId id="25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9" r:id="rId16"/>
    <p:sldId id="290" r:id="rId17"/>
    <p:sldId id="291" r:id="rId18"/>
    <p:sldId id="292" r:id="rId19"/>
    <p:sldId id="293" r:id="rId20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216"/>
    </p:cViewPr>
  </p:sorterViewPr>
  <p:notesViewPr>
    <p:cSldViewPr>
      <p:cViewPr varScale="1">
        <p:scale>
          <a:sx n="74" d="100"/>
          <a:sy n="74" d="100"/>
        </p:scale>
        <p:origin x="3204" y="84"/>
      </p:cViewPr>
      <p:guideLst>
        <p:guide orient="horz" pos="2933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56414" cy="465455"/>
          </a:xfrm>
          <a:prstGeom prst="rect">
            <a:avLst/>
          </a:prstGeom>
        </p:spPr>
        <p:txBody>
          <a:bodyPr vert="horz" lIns="93258" tIns="46629" rIns="93258" bIns="46629" rtlCol="0"/>
          <a:lstStyle>
            <a:lvl1pPr algn="l">
              <a:defRPr sz="13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2"/>
            <a:ext cx="3056414" cy="465455"/>
          </a:xfrm>
          <a:prstGeom prst="rect">
            <a:avLst/>
          </a:prstGeom>
        </p:spPr>
        <p:txBody>
          <a:bodyPr vert="horz" lIns="93258" tIns="46629" rIns="93258" bIns="46629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12/26/2021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2"/>
            <a:ext cx="3056414" cy="465455"/>
          </a:xfrm>
          <a:prstGeom prst="rect">
            <a:avLst/>
          </a:prstGeom>
        </p:spPr>
        <p:txBody>
          <a:bodyPr vert="horz" lIns="93258" tIns="46629" rIns="93258" bIns="46629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Richard Lidh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2"/>
            <a:ext cx="3056414" cy="465455"/>
          </a:xfrm>
          <a:prstGeom prst="rect">
            <a:avLst/>
          </a:prstGeom>
        </p:spPr>
        <p:txBody>
          <a:bodyPr vert="horz" lIns="93258" tIns="46629" rIns="93258" bIns="46629" rtlCol="0" anchor="b"/>
          <a:lstStyle>
            <a:lvl1pPr algn="r">
              <a:defRPr sz="1300"/>
            </a:lvl1pPr>
          </a:lstStyle>
          <a:p>
            <a:fld id="{2F2D7B37-ACB5-498B-AAA3-6C9EEE56AA9D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214"/>
          </a:xfrm>
          <a:prstGeom prst="rect">
            <a:avLst/>
          </a:prstGeom>
        </p:spPr>
        <p:txBody>
          <a:bodyPr vert="horz" lIns="93258" tIns="46629" rIns="93258" bIns="4662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214"/>
          </a:xfrm>
          <a:prstGeom prst="rect">
            <a:avLst/>
          </a:prstGeom>
        </p:spPr>
        <p:txBody>
          <a:bodyPr vert="horz" lIns="93258" tIns="46629" rIns="93258" bIns="46629" rtlCol="0"/>
          <a:lstStyle>
            <a:lvl1pPr algn="r">
              <a:defRPr sz="1300"/>
            </a:lvl1pPr>
          </a:lstStyle>
          <a:p>
            <a:r>
              <a:rPr lang="en-US"/>
              <a:t>12/26/2021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698500"/>
            <a:ext cx="4649787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58" tIns="46629" rIns="93258" bIns="466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944"/>
            <a:ext cx="5642610" cy="4188532"/>
          </a:xfrm>
          <a:prstGeom prst="rect">
            <a:avLst/>
          </a:prstGeom>
        </p:spPr>
        <p:txBody>
          <a:bodyPr vert="horz" lIns="93258" tIns="46629" rIns="93258" bIns="466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280"/>
            <a:ext cx="3056414" cy="465213"/>
          </a:xfrm>
          <a:prstGeom prst="rect">
            <a:avLst/>
          </a:prstGeom>
        </p:spPr>
        <p:txBody>
          <a:bodyPr vert="horz" lIns="93258" tIns="46629" rIns="93258" bIns="46629" rtlCol="0" anchor="b"/>
          <a:lstStyle>
            <a:lvl1pPr algn="l">
              <a:defRPr sz="1300"/>
            </a:lvl1pPr>
          </a:lstStyle>
          <a:p>
            <a:r>
              <a:rPr lang="en-US"/>
              <a:t>Richard Lidh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280"/>
            <a:ext cx="3056414" cy="465213"/>
          </a:xfrm>
          <a:prstGeom prst="rect">
            <a:avLst/>
          </a:prstGeom>
        </p:spPr>
        <p:txBody>
          <a:bodyPr vert="horz" lIns="93258" tIns="46629" rIns="93258" bIns="46629" rtlCol="0" anchor="b"/>
          <a:lstStyle>
            <a:lvl1pPr algn="r">
              <a:defRPr sz="1300"/>
            </a:lvl1pPr>
          </a:lstStyle>
          <a:p>
            <a:fld id="{DD18413E-71B7-4CE6-8119-F6F704C38D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872200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4129058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1259245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3510226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1379903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68086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109537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Arial" pitchFamily="34" charset="0"/>
              <a:buNone/>
              <a:defRPr lang="en-US" sz="12000" b="1" kern="1200" spc="-770" dirty="0" smtClean="0">
                <a:ln w="11430"/>
                <a:gradFill>
                  <a:gsLst>
                    <a:gs pos="0">
                      <a:schemeClr val="tx2"/>
                    </a:gs>
                    <a:gs pos="37000">
                      <a:schemeClr val="accent5">
                        <a:lumMod val="60000"/>
                        <a:lumOff val="40000"/>
                      </a:schemeClr>
                    </a:gs>
                    <a:gs pos="85000">
                      <a:srgbClr val="F87F06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68086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109537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Arial" pitchFamily="34" charset="0"/>
              <a:buNone/>
              <a:defRPr lang="en-US" sz="12000" b="1" kern="1200" spc="-770" dirty="0" smtClean="0">
                <a:ln w="11430"/>
                <a:gradFill>
                  <a:gsLst>
                    <a:gs pos="0">
                      <a:schemeClr val="tx2"/>
                    </a:gs>
                    <a:gs pos="37000">
                      <a:schemeClr val="accent5">
                        <a:lumMod val="60000"/>
                        <a:lumOff val="40000"/>
                      </a:schemeClr>
                    </a:gs>
                    <a:gs pos="85000">
                      <a:srgbClr val="F87F06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8" name="Picture 3" descr="slidebakbar2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238875"/>
            <a:ext cx="9144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med">
    <p:circle/>
  </p:transition>
  <p:hf hdr="0" ftr="0" dt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96875" indent="-3968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447800"/>
            <a:ext cx="7681913" cy="997196"/>
          </a:xfrm>
        </p:spPr>
        <p:txBody>
          <a:bodyPr>
            <a:spAutoFit/>
          </a:bodyPr>
          <a:lstStyle/>
          <a:p>
            <a:pPr algn="r"/>
            <a:r>
              <a:rPr lang="en-US" sz="7200" dirty="0"/>
              <a:t>God Given Rights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3276600"/>
            <a:ext cx="7681913" cy="664797"/>
          </a:xfrm>
        </p:spPr>
        <p:txBody>
          <a:bodyPr>
            <a:spAutoFit/>
          </a:bodyPr>
          <a:lstStyle/>
          <a:p>
            <a:pPr algn="r"/>
            <a:r>
              <a:rPr lang="en-US" sz="4800" i="1" dirty="0"/>
              <a:t>John 1:1-13</a:t>
            </a:r>
          </a:p>
        </p:txBody>
      </p:sp>
    </p:spTree>
    <p:extLst>
      <p:ext uri="{BB962C8B-B14F-4D97-AF65-F5344CB8AC3E}">
        <p14:creationId xmlns:p14="http://schemas.microsoft.com/office/powerpoint/2010/main" val="3952378573"/>
      </p:ext>
    </p:extLst>
  </p:cSld>
  <p:clrMapOvr>
    <a:masterClrMapping/>
  </p:clrMapOvr>
  <p:transition spd="med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457200"/>
            <a:ext cx="7681913" cy="747897"/>
          </a:xfrm>
        </p:spPr>
        <p:txBody>
          <a:bodyPr>
            <a:spAutoFit/>
          </a:bodyPr>
          <a:lstStyle/>
          <a:p>
            <a:r>
              <a:rPr lang="en-US" dirty="0"/>
              <a:t>Our Rights - Life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609600" y="1219200"/>
            <a:ext cx="815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God’s concept of life and time are different from ours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Psalms 90:4 – “but as yesterday”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How, then, should we look at life?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John 20:30-31 – “life in his name”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Thessalonians 4:13-18 – “so </a:t>
            </a:r>
            <a:r>
              <a:rPr lang="en-US" sz="4000" dirty="0">
                <a:solidFill>
                  <a:srgbClr val="FFFFFF"/>
                </a:solidFill>
                <a:latin typeface="Calibri"/>
              </a:rPr>
              <a:t>shall we ever be with the Lord”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John 5:11 – “eternal life”</a:t>
            </a:r>
          </a:p>
        </p:txBody>
      </p:sp>
    </p:spTree>
    <p:extLst>
      <p:ext uri="{BB962C8B-B14F-4D97-AF65-F5344CB8AC3E}">
        <p14:creationId xmlns:p14="http://schemas.microsoft.com/office/powerpoint/2010/main" val="2904380906"/>
      </p:ext>
    </p:extLst>
  </p:cSld>
  <p:clrMapOvr>
    <a:masterClrMapping/>
  </p:clrMapOvr>
  <p:transition spd="med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457200"/>
            <a:ext cx="7681913" cy="747897"/>
          </a:xfrm>
        </p:spPr>
        <p:txBody>
          <a:bodyPr>
            <a:spAutoFit/>
          </a:bodyPr>
          <a:lstStyle/>
          <a:p>
            <a:r>
              <a:rPr lang="en-US" dirty="0"/>
              <a:t>Our Rights - Liberty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609600" y="1219200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Definition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A different concept in the Bible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Luke 4:17-21 – “set at liberty”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James 1:25 – “the law of liberty”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Romans 8:1-2 – “Christ Jesus made me free”</a:t>
            </a:r>
          </a:p>
        </p:txBody>
      </p:sp>
    </p:spTree>
    <p:extLst>
      <p:ext uri="{BB962C8B-B14F-4D97-AF65-F5344CB8AC3E}">
        <p14:creationId xmlns:p14="http://schemas.microsoft.com/office/powerpoint/2010/main" val="2995389423"/>
      </p:ext>
    </p:extLst>
  </p:cSld>
  <p:clrMapOvr>
    <a:masterClrMapping/>
  </p:clrMapOvr>
  <p:transition spd="med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672513" cy="747897"/>
          </a:xfrm>
        </p:spPr>
        <p:txBody>
          <a:bodyPr wrap="square">
            <a:spAutoFit/>
          </a:bodyPr>
          <a:lstStyle/>
          <a:p>
            <a:r>
              <a:rPr lang="en-US" dirty="0"/>
              <a:t>Our Rights – Pursuit of Happiness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609600" y="12192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See the book of Ecclesiastes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Other similar ideas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Luke 12:16-19 – “eat, drink, be merry”</a:t>
            </a:r>
          </a:p>
        </p:txBody>
      </p:sp>
    </p:spTree>
    <p:extLst>
      <p:ext uri="{BB962C8B-B14F-4D97-AF65-F5344CB8AC3E}">
        <p14:creationId xmlns:p14="http://schemas.microsoft.com/office/powerpoint/2010/main" val="4170202522"/>
      </p:ext>
    </p:extLst>
  </p:cSld>
  <p:clrMapOvr>
    <a:masterClrMapping/>
  </p:clrMapOvr>
  <p:transition spd="med"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672513" cy="747897"/>
          </a:xfrm>
        </p:spPr>
        <p:txBody>
          <a:bodyPr wrap="square">
            <a:spAutoFit/>
          </a:bodyPr>
          <a:lstStyle/>
          <a:p>
            <a:r>
              <a:rPr lang="en-US" dirty="0"/>
              <a:t>Our Rights – Pursuit of Happiness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90487" y="1219200"/>
            <a:ext cx="8977313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Paul’s and Solomon’s ideas of these pursuits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700" dirty="0">
                <a:solidFill>
                  <a:srgbClr val="FFFFFF"/>
                </a:solidFill>
                <a:latin typeface="Calibri"/>
              </a:rPr>
              <a:t>II Corinthians 11:23-27 – “more abundantly …”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700" dirty="0">
                <a:solidFill>
                  <a:srgbClr val="FFFFFF"/>
                </a:solidFill>
                <a:latin typeface="Calibri"/>
              </a:rPr>
              <a:t>Seven times Solomon speaks of “vanity and a striving after wind”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700" dirty="0">
                <a:solidFill>
                  <a:srgbClr val="FFFFFF"/>
                </a:solidFill>
                <a:latin typeface="Calibri"/>
              </a:rPr>
              <a:t>Ecclesiastes 1:14; 2:11; 2:17; 2:26; 4:4; 4:16; 6:9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II Corinthians 4:16-18 – “our light affliction”</a:t>
            </a:r>
          </a:p>
        </p:txBody>
      </p:sp>
    </p:spTree>
    <p:extLst>
      <p:ext uri="{BB962C8B-B14F-4D97-AF65-F5344CB8AC3E}">
        <p14:creationId xmlns:p14="http://schemas.microsoft.com/office/powerpoint/2010/main" val="4064553638"/>
      </p:ext>
    </p:extLst>
  </p:cSld>
  <p:clrMapOvr>
    <a:masterClrMapping/>
  </p:clrMapOvr>
  <p:transition spd="med"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696200" cy="747897"/>
          </a:xfrm>
        </p:spPr>
        <p:txBody>
          <a:bodyPr wrap="square">
            <a:spAutoFit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152400" y="1219200"/>
            <a:ext cx="8839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 have “life in His name,” are “free (liberated) from the law of sin and death,” and pursue the “things which are … eternal.”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Colossians 3:1-3 – “seek the things that are above”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Ecclesiastes 12:13 – “the whole of man”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Revelation 22:14 – “gave he the right”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291393"/>
      </p:ext>
    </p:extLst>
  </p:cSld>
  <p:clrMapOvr>
    <a:masterClrMapping/>
  </p:clrMapOvr>
  <p:transition spd="med"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0668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Hear the Word of God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Romans 10:8 – “But what saith it? The word is nigh thee, in thy mouth, and in thy heart: that is, the word of faith, which we preach”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AFB3B7-A2A5-4EAE-96B8-4E3153406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627" y="304800"/>
            <a:ext cx="8229600" cy="747897"/>
          </a:xfrm>
        </p:spPr>
        <p:txBody>
          <a:bodyPr wrap="square">
            <a:spAutoFit/>
          </a:bodyPr>
          <a:lstStyle/>
          <a:p>
            <a:r>
              <a:rPr lang="en-US" dirty="0"/>
              <a:t>“What Must I Do To Be Saved?”</a:t>
            </a:r>
          </a:p>
        </p:txBody>
      </p:sp>
    </p:spTree>
    <p:extLst>
      <p:ext uri="{BB962C8B-B14F-4D97-AF65-F5344CB8AC3E}">
        <p14:creationId xmlns:p14="http://schemas.microsoft.com/office/powerpoint/2010/main" val="3275862875"/>
      </p:ext>
    </p:extLst>
  </p:cSld>
  <p:clrMapOvr>
    <a:masterClrMapping/>
  </p:clrMapOvr>
  <p:transition spd="med"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0668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Believe in that Word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Romans 10:11 – “For the scripture saith, Whosoever believeth on him shall not be put to shame.”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B2C5264-9699-42DF-92F1-922F3D2E6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627" y="304800"/>
            <a:ext cx="8229600" cy="747897"/>
          </a:xfrm>
        </p:spPr>
        <p:txBody>
          <a:bodyPr wrap="square">
            <a:spAutoFit/>
          </a:bodyPr>
          <a:lstStyle/>
          <a:p>
            <a:r>
              <a:rPr lang="en-US" dirty="0"/>
              <a:t>“What Must I Do To Be Saved?”</a:t>
            </a:r>
          </a:p>
        </p:txBody>
      </p:sp>
    </p:spTree>
    <p:extLst>
      <p:ext uri="{BB962C8B-B14F-4D97-AF65-F5344CB8AC3E}">
        <p14:creationId xmlns:p14="http://schemas.microsoft.com/office/powerpoint/2010/main" val="4381899"/>
      </p:ext>
    </p:extLst>
  </p:cSld>
  <p:clrMapOvr>
    <a:masterClrMapping/>
  </p:clrMapOvr>
  <p:transition spd="med">
    <p:circl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066800"/>
            <a:ext cx="815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Repent of your sins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Acts 3:19 – “Repent ye therefore, and turn again, that your sins may be blotted out, that so there may come seasons of refreshing from the presence of the Lord”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C71AA9-A41B-4857-A950-B4F9375EE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627" y="304800"/>
            <a:ext cx="8229600" cy="747897"/>
          </a:xfrm>
        </p:spPr>
        <p:txBody>
          <a:bodyPr wrap="square">
            <a:spAutoFit/>
          </a:bodyPr>
          <a:lstStyle/>
          <a:p>
            <a:r>
              <a:rPr lang="en-US" dirty="0"/>
              <a:t>“What Must I Do To Be Saved?”</a:t>
            </a:r>
          </a:p>
        </p:txBody>
      </p:sp>
    </p:spTree>
    <p:extLst>
      <p:ext uri="{BB962C8B-B14F-4D97-AF65-F5344CB8AC3E}">
        <p14:creationId xmlns:p14="http://schemas.microsoft.com/office/powerpoint/2010/main" val="1917759309"/>
      </p:ext>
    </p:extLst>
  </p:cSld>
  <p:clrMapOvr>
    <a:masterClrMapping/>
  </p:clrMapOvr>
  <p:transition spd="med">
    <p:circl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066800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Confess that Jesus is the Son of God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 John 4:15 – “Whosoever shall confess that Jesus is the Son of God, God abideth in him, and he in God.”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3D12AD3-B3D9-44A1-9476-9C1C79473B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627" y="304800"/>
            <a:ext cx="8229600" cy="747897"/>
          </a:xfrm>
        </p:spPr>
        <p:txBody>
          <a:bodyPr wrap="square">
            <a:spAutoFit/>
          </a:bodyPr>
          <a:lstStyle/>
          <a:p>
            <a:r>
              <a:rPr lang="en-US" dirty="0"/>
              <a:t>“What Must I Do To Be Saved?”</a:t>
            </a:r>
          </a:p>
        </p:txBody>
      </p:sp>
    </p:spTree>
    <p:extLst>
      <p:ext uri="{BB962C8B-B14F-4D97-AF65-F5344CB8AC3E}">
        <p14:creationId xmlns:p14="http://schemas.microsoft.com/office/powerpoint/2010/main" val="682393801"/>
      </p:ext>
    </p:extLst>
  </p:cSld>
  <p:clrMapOvr>
    <a:masterClrMapping/>
  </p:clrMapOvr>
  <p:transition spd="med">
    <p:circl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0668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 immersed in water (baptized)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Acts 2:38 – “Repent ye, and be baptized every one of you in the name of Jesus Christ unto the remission of your sins; and ye shall receive the gift of the Holy Spirit.”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5BCCF5A-ECE7-4634-8A56-ECE3D8E89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627" y="304800"/>
            <a:ext cx="8229600" cy="747897"/>
          </a:xfrm>
        </p:spPr>
        <p:txBody>
          <a:bodyPr wrap="square">
            <a:spAutoFit/>
          </a:bodyPr>
          <a:lstStyle/>
          <a:p>
            <a:r>
              <a:rPr lang="en-US" dirty="0"/>
              <a:t>“What Must I Do To Be Saved?”</a:t>
            </a:r>
          </a:p>
        </p:txBody>
      </p:sp>
    </p:spTree>
    <p:extLst>
      <p:ext uri="{BB962C8B-B14F-4D97-AF65-F5344CB8AC3E}">
        <p14:creationId xmlns:p14="http://schemas.microsoft.com/office/powerpoint/2010/main" val="481780321"/>
      </p:ext>
    </p:extLst>
  </p:cSld>
  <p:clrMapOvr>
    <a:masterClrMapping/>
  </p:clrMapOvr>
  <p:transition spd="med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457200"/>
            <a:ext cx="7681913" cy="747897"/>
          </a:xfrm>
        </p:spPr>
        <p:txBody>
          <a:bodyPr>
            <a:sp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609600" y="17526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/>
              <a:t>Much discussion about the rights of countries and people</a:t>
            </a:r>
            <a:br>
              <a:rPr lang="en-US" sz="4000" dirty="0"/>
            </a:br>
            <a:endParaRPr lang="en-US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/>
              <a:t>See our Declaration of Independence</a:t>
            </a:r>
          </a:p>
        </p:txBody>
      </p:sp>
    </p:spTree>
  </p:cSld>
  <p:clrMapOvr>
    <a:masterClrMapping/>
  </p:clrMapOvr>
  <p:transition spd="med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457200"/>
            <a:ext cx="7681913" cy="747897"/>
          </a:xfrm>
        </p:spPr>
        <p:txBody>
          <a:bodyPr>
            <a:sp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609600" y="1752600"/>
            <a:ext cx="815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“We hold these truths to be self-evident, that all men are created equal, that they are endowed </a:t>
            </a:r>
            <a:r>
              <a:rPr kumimoji="0" lang="en-US" sz="40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by their Creator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with certain unalienable </a:t>
            </a:r>
            <a:r>
              <a:rPr kumimoji="0" lang="en-US" sz="40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Rights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that among these are </a:t>
            </a:r>
            <a:r>
              <a:rPr kumimoji="0" lang="en-US" sz="400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Life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400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Liberty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and the pursuit of </a:t>
            </a:r>
            <a:r>
              <a:rPr kumimoji="0" lang="en-US" sz="400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Happiness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4116216"/>
      </p:ext>
    </p:extLst>
  </p:cSld>
  <p:clrMapOvr>
    <a:masterClrMapping/>
  </p:clrMapOvr>
  <p:transition spd="med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457200"/>
            <a:ext cx="7681913" cy="747897"/>
          </a:xfrm>
        </p:spPr>
        <p:txBody>
          <a:bodyPr>
            <a:sp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609600" y="1752600"/>
            <a:ext cx="8153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Are these “rights,” and many others, given to all by God?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4000" dirty="0">
              <a:solidFill>
                <a:srgbClr val="FFFFFF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John 1:1-13 – “to them gave he the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right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6942904"/>
      </p:ext>
    </p:extLst>
  </p:cSld>
  <p:clrMapOvr>
    <a:masterClrMapping/>
  </p:clrMapOvr>
  <p:transition spd="med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457200"/>
            <a:ext cx="7681913" cy="747897"/>
          </a:xfrm>
        </p:spPr>
        <p:txBody>
          <a:bodyPr>
            <a:spAutoFit/>
          </a:bodyPr>
          <a:lstStyle/>
          <a:p>
            <a:r>
              <a:rPr lang="en-US" dirty="0"/>
              <a:t>Definitions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609600" y="1752600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“rights” – “that which is due to anyone by just claim, legal guarantees, moral principles, etc.”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Used nine times in the ASV</a:t>
            </a:r>
            <a:br>
              <a:rPr lang="en-US" sz="4000" dirty="0">
                <a:solidFill>
                  <a:srgbClr val="FFFFFF"/>
                </a:solidFill>
                <a:latin typeface="Calibri"/>
              </a:rPr>
            </a:br>
            <a:endParaRPr lang="en-US" sz="4000" dirty="0">
              <a:solidFill>
                <a:srgbClr val="FFFFFF"/>
              </a:solidFill>
              <a:latin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“unalienable” – “impossible to take away or give up”</a:t>
            </a:r>
          </a:p>
        </p:txBody>
      </p:sp>
    </p:spTree>
    <p:extLst>
      <p:ext uri="{BB962C8B-B14F-4D97-AF65-F5344CB8AC3E}">
        <p14:creationId xmlns:p14="http://schemas.microsoft.com/office/powerpoint/2010/main" val="2175284946"/>
      </p:ext>
    </p:extLst>
  </p:cSld>
  <p:clrMapOvr>
    <a:masterClrMapping/>
  </p:clrMapOvr>
  <p:transition spd="med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457200"/>
            <a:ext cx="7681913" cy="747897"/>
          </a:xfrm>
        </p:spPr>
        <p:txBody>
          <a:bodyPr>
            <a:spAutoFit/>
          </a:bodyPr>
          <a:lstStyle/>
          <a:p>
            <a:r>
              <a:rPr lang="en-US" dirty="0"/>
              <a:t>Our Rights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609600" y="1752600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 could look at many but these few mentioned in the Declaration should suffice.</a:t>
            </a:r>
          </a:p>
        </p:txBody>
      </p:sp>
    </p:spTree>
    <p:extLst>
      <p:ext uri="{BB962C8B-B14F-4D97-AF65-F5344CB8AC3E}">
        <p14:creationId xmlns:p14="http://schemas.microsoft.com/office/powerpoint/2010/main" val="2413494180"/>
      </p:ext>
    </p:extLst>
  </p:cSld>
  <p:clrMapOvr>
    <a:masterClrMapping/>
  </p:clrMapOvr>
  <p:transition spd="med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457200"/>
            <a:ext cx="7681913" cy="747897"/>
          </a:xfrm>
        </p:spPr>
        <p:txBody>
          <a:bodyPr>
            <a:spAutoFit/>
          </a:bodyPr>
          <a:lstStyle/>
          <a:p>
            <a:r>
              <a:rPr lang="en-US" dirty="0"/>
              <a:t>Our Rights - Life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609600" y="17526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Genesis 1:1, 27 – “God created … God created man.”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Genesis 2:7 – “man became a living soul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3623917"/>
      </p:ext>
    </p:extLst>
  </p:cSld>
  <p:clrMapOvr>
    <a:masterClrMapping/>
  </p:clrMapOvr>
  <p:transition spd="med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457200"/>
            <a:ext cx="7681913" cy="747897"/>
          </a:xfrm>
        </p:spPr>
        <p:txBody>
          <a:bodyPr>
            <a:spAutoFit/>
          </a:bodyPr>
          <a:lstStyle/>
          <a:p>
            <a:r>
              <a:rPr lang="en-US" dirty="0"/>
              <a:t>Our Rights - Life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609600" y="1752600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God is the creator of all life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It is, ultimately, in His hands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586551"/>
      </p:ext>
    </p:extLst>
  </p:cSld>
  <p:clrMapOvr>
    <a:masterClrMapping/>
  </p:clrMapOvr>
  <p:transition spd="med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457200"/>
            <a:ext cx="7681913" cy="747897"/>
          </a:xfrm>
        </p:spPr>
        <p:txBody>
          <a:bodyPr>
            <a:spAutoFit/>
          </a:bodyPr>
          <a:lstStyle/>
          <a:p>
            <a:r>
              <a:rPr lang="en-US" dirty="0"/>
              <a:t>Our Rights - Life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C8357-A5E1-4526-9F67-1958B1DB0924}"/>
              </a:ext>
            </a:extLst>
          </p:cNvPr>
          <p:cNvSpPr txBox="1"/>
          <p:nvPr/>
        </p:nvSpPr>
        <p:spPr>
          <a:xfrm>
            <a:off x="609600" y="17526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James 4:13-16 – “If the lord will, we shall both live, and do this or that.”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Psalms 90:10 – “it is soon gone, and we fly away”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6130507"/>
      </p:ext>
    </p:extLst>
  </p:cSld>
  <p:clrMapOvr>
    <a:masterClrMapping/>
  </p:clrMapOvr>
  <p:transition spd="med">
    <p:circle/>
  </p:transition>
</p:sld>
</file>

<file path=ppt/theme/theme1.xml><?xml version="1.0" encoding="utf-8"?>
<a:theme xmlns:a="http://schemas.openxmlformats.org/drawingml/2006/main" name="Theme17">
  <a:themeElements>
    <a:clrScheme name="Gray Template Template">
      <a:dk1>
        <a:srgbClr val="000000"/>
      </a:dk1>
      <a:lt1>
        <a:srgbClr val="FFFFFF"/>
      </a:lt1>
      <a:dk2>
        <a:srgbClr val="5F5F5F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7DDDFF"/>
      </a:hlink>
      <a:folHlink>
        <a:srgbClr val="F0ED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Theme17</Template>
  <TotalTime>2666</TotalTime>
  <Words>734</Words>
  <Application>Microsoft Office PowerPoint</Application>
  <PresentationFormat>On-screen Show (4:3)</PresentationFormat>
  <Paragraphs>84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Theme17</vt:lpstr>
      <vt:lpstr>God Given Rights</vt:lpstr>
      <vt:lpstr>Introduction</vt:lpstr>
      <vt:lpstr>Introduction</vt:lpstr>
      <vt:lpstr>Introduction</vt:lpstr>
      <vt:lpstr>Definitions</vt:lpstr>
      <vt:lpstr>Our Rights</vt:lpstr>
      <vt:lpstr>Our Rights - Life</vt:lpstr>
      <vt:lpstr>Our Rights - Life</vt:lpstr>
      <vt:lpstr>Our Rights - Life</vt:lpstr>
      <vt:lpstr>Our Rights - Life</vt:lpstr>
      <vt:lpstr>Our Rights - Liberty</vt:lpstr>
      <vt:lpstr>Our Rights – Pursuit of Happiness</vt:lpstr>
      <vt:lpstr>Our Rights – Pursuit of Happiness</vt:lpstr>
      <vt:lpstr>Conclusion</vt:lpstr>
      <vt:lpstr>“What Must I Do To Be Saved?”</vt:lpstr>
      <vt:lpstr>“What Must I Do To Be Saved?”</vt:lpstr>
      <vt:lpstr>“What Must I Do To Be Saved?”</vt:lpstr>
      <vt:lpstr>“What Must I Do To Be Saved?”</vt:lpstr>
      <vt:lpstr>“What Must I Do To Be Saved?”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Dont Be A Hypocrite</dc:title>
  <dc:creator>Richard Lidh</dc:creator>
  <cp:lastModifiedBy>Richard Lidh</cp:lastModifiedBy>
  <cp:revision>36</cp:revision>
  <cp:lastPrinted>2021-12-26T23:16:37Z</cp:lastPrinted>
  <dcterms:created xsi:type="dcterms:W3CDTF">2011-07-09T16:27:39Z</dcterms:created>
  <dcterms:modified xsi:type="dcterms:W3CDTF">2021-12-26T23:16:40Z</dcterms:modified>
</cp:coreProperties>
</file>